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e9931e02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e9931e02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6f1d0a84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6f1d0a84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de5298d3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de5298d3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e9931e02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e9931e02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e9931e029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e9931e029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ef1c565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ef1c565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e9931e02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e9931e02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mpiwg-large-count/large-count-issues/wiki/pythonizing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mpiwg-large-count/large-count-issues/wiki/TODOs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1"/>
            <a:ext cx="9144000" cy="514662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-9362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Pythonization Reading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210700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Feb 2020 Portland, OR, USA</a:t>
            </a:r>
            <a:endParaRPr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</a:rPr>
              <a:t>MPI Forum Meeting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1750" y="2947525"/>
            <a:ext cx="3342250" cy="21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things since ABQ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Chapter Committees have reviewed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Gave up on “little improvements” for language-independent bindings</a:t>
            </a:r>
            <a:br>
              <a:rPr lang="en"/>
            </a:br>
            <a:r>
              <a:rPr lang="en"/>
              <a:t>	E.g., “integer” → “non-negative integer”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“Returned to roots”</a:t>
            </a:r>
            <a:br>
              <a:rPr lang="en"/>
            </a:br>
            <a:r>
              <a:rPr lang="en"/>
              <a:t>	1-to-1 comparison against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mpi-4.x</a:t>
            </a:r>
            <a:r>
              <a:rPr lang="en"/>
              <a:t> branch HEAD before Pythonization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0" l="0" r="0" t="38233"/>
          <a:stretch/>
        </p:blipFill>
        <p:spPr>
          <a:xfrm>
            <a:off x="0" y="1966625"/>
            <a:ext cx="5995398" cy="3176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0" l="0" r="0" t="38233"/>
          <a:stretch/>
        </p:blipFill>
        <p:spPr>
          <a:xfrm>
            <a:off x="4922950" y="2008650"/>
            <a:ext cx="5897449" cy="317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1750" y="14387"/>
            <a:ext cx="3342250" cy="21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things since ABQ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“F” → “Fortran” in the bindings listings</a:t>
            </a:r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0" y="2681125"/>
            <a:ext cx="1176600" cy="26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0" y="4018424"/>
            <a:ext cx="1176600" cy="26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4980450" y="2681125"/>
            <a:ext cx="1612500" cy="26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4980450" y="4018424"/>
            <a:ext cx="1612500" cy="2664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3067625" y="3353300"/>
            <a:ext cx="806700" cy="4035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Ticket 0 changes only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Whitespace changes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Grammar changes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Fortran parameter order changes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 semantic changes at all</a:t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0" r="50000" t="0"/>
          <a:stretch/>
        </p:blipFill>
        <p:spPr>
          <a:xfrm>
            <a:off x="3838275" y="3137250"/>
            <a:ext cx="1467450" cy="165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 of this Reading</a:t>
            </a:r>
            <a:endParaRPr/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Merge Pythonization at (or immediately after) this meeting</a:t>
            </a:r>
            <a:br>
              <a:rPr lang="en" sz="2400"/>
            </a:br>
            <a:r>
              <a:rPr lang="en" sz="1400"/>
              <a:t>(meaning: the </a:t>
            </a:r>
            <a:r>
              <a:rPr lang="en" sz="1400">
                <a:latin typeface="Consolas"/>
                <a:ea typeface="Consolas"/>
                <a:cs typeface="Consolas"/>
                <a:sym typeface="Consolas"/>
              </a:rPr>
              <a:t>mpi-4.x</a:t>
            </a:r>
            <a:r>
              <a:rPr lang="en" sz="1400"/>
              <a:t> branch HEAD will be fully Pythonized)</a:t>
            </a:r>
            <a:endParaRPr sz="1400"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2613" y="2715900"/>
            <a:ext cx="3638775" cy="24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F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00"/>
                </a:solidFill>
              </a:rPr>
              <a:t>All future PRs must be Pythonized</a:t>
            </a:r>
            <a:endParaRPr b="1">
              <a:solidFill>
                <a:srgbClr val="FFFF00"/>
              </a:solidFill>
            </a:endParaRPr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If your PR isn’t yet merged, you have to Pythonize it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learn how to Pythonize: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Wiki documentation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Jeff will help you here at this Portland meeting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i="1" lang="en"/>
              <a:t>It will be a </a:t>
            </a:r>
            <a:r>
              <a:rPr b="1" i="1" lang="en">
                <a:solidFill>
                  <a:srgbClr val="FF0000"/>
                </a:solidFill>
              </a:rPr>
              <a:t>LOT</a:t>
            </a:r>
            <a:r>
              <a:rPr i="1" lang="en"/>
              <a:t> easier if we merge Pythonization at this meeting!</a:t>
            </a:r>
            <a:br>
              <a:rPr i="1" lang="en"/>
            </a:br>
            <a:endParaRPr i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you’re adding a new chapter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You have to do the usual Makefile modifications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you’re adding new “kinds”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Edit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binding-tool/bindingtypes.py</a:t>
            </a:r>
            <a:endParaRPr>
              <a:latin typeface="Consolas"/>
              <a:ea typeface="Consolas"/>
              <a:cs typeface="Consolas"/>
              <a:sym typeface="Consolas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Please talk to Pythonization group if you have to do this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" y="0"/>
            <a:ext cx="91428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 authors: you’re going</a:t>
            </a:r>
            <a:br>
              <a:rPr lang="en"/>
            </a:br>
            <a:r>
              <a:rPr lang="en"/>
              <a:t>to have git conflicts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549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All the bindings changed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If you have text changes near bindings, you may have conflicts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If you have git merges in your history and you try to rebase...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Kaboom</a:t>
            </a:r>
            <a:endParaRPr>
              <a:solidFill>
                <a:srgbClr val="00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</a:pPr>
            <a:r>
              <a:rPr lang="en">
                <a:solidFill>
                  <a:srgbClr val="000000"/>
                </a:solidFill>
              </a:rPr>
              <a:t>Advice: stay with merges OR stay with rebases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Post-Portland Pythonization Plans (P</a:t>
            </a:r>
            <a:r>
              <a:rPr baseline="30000" lang="en"/>
              <a:t>4</a:t>
            </a:r>
            <a:r>
              <a:rPr lang="en"/>
              <a:t>)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Publish machine-readable MPI API specifications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JSON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pi.h</a:t>
            </a:r>
            <a:r>
              <a:rPr lang="en"/>
              <a:t> file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Fortran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mpif.h</a:t>
            </a:r>
            <a:r>
              <a:rPr lang="en"/>
              <a:t> file,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mpi</a:t>
            </a:r>
            <a:r>
              <a:rPr lang="en"/>
              <a:t> and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mpi_f08</a:t>
            </a:r>
            <a:r>
              <a:rPr lang="en"/>
              <a:t> modules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…?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 for MPI Forum GitHub pull requests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Improving the Python “KIND” list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Language Independent Specifications (LIS) errata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Datatype errata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...see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https://github.com/mpiwg-large-count/large-count-issues/wiki/TODOs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196" y="1461100"/>
            <a:ext cx="3119800" cy="186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